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338437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Ойховский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3 «Колокольчик»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для детей 4-5 лет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виды спорта»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640960" cy="2304256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воспитатель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Капустина И.А.</a:t>
            </a:r>
          </a:p>
          <a:p>
            <a:pPr algn="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Ойха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52928" cy="5361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по проекту: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сформированные знания детей о зимних видах спорта;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отношение к своему здоровью;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интереса к занятиям физкультурой и спортом.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интереса к занятиям физкультурой и спортом вместе с детьми.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«Лыжник»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541" y="1940835"/>
            <a:ext cx="499255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940" y="1873932"/>
            <a:ext cx="54726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99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«Что такое олимпиада»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2468" y="1850740"/>
            <a:ext cx="5231904" cy="3923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9912" y="1844824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78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забавы на прогулке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414" y="2079734"/>
            <a:ext cx="4759602" cy="356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3179" y="2128292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46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Шайбу...шайбу!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528" y="2080670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9521" y="1939271"/>
            <a:ext cx="5364088" cy="4023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52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полезных продуктов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6559" y="1832822"/>
            <a:ext cx="508856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744" y="2060848"/>
            <a:ext cx="4932040" cy="369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7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зимний стадион!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4544" y="1770436"/>
            <a:ext cx="41764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ВЫТЫНАНКИ\20210126_0903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6214" y="1652298"/>
            <a:ext cx="2987675" cy="224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ВЫТЫНАНКИ\20210126_0903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0131" y="2288470"/>
            <a:ext cx="388843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97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992" y="14590240"/>
            <a:ext cx="25013191" cy="1875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2767" y="1158991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134076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17" y="321297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908" y="1196752"/>
            <a:ext cx="8625564" cy="48574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одной из актуальных проблем является сохранение и укрепление здоровья подрастающего поколения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Сейчас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зима! Зимний спорт приносит только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наши воспитанники мало информированы о зимних видах спорта.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наши дети росли здоровыми и закаленными, мы хотим познакомить их с данными видами спорта, заинтересовать, донести до каждого ребенка и его родителей, что спортом надо заниматься с самого детства!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познавательный, творческий.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средней группы,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воспитанников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(5 дней: 18.01-22.01)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1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23448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здоровому образу жизни через знакомство с зимними видами спорта.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64807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01845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1.Образовательные: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зимними видами спорта.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важности и пользе занятий спортом для здоровья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простейшие представления детей об Олимпийских играх. Обогащать словарный запас у детей. Развивать связную речь. Развивать физические качества детей. Развивать творческие способности детей в аппликации,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рисовании.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2.Развивающие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память, мышление, мелкую моторику.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3.Воспитательные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пробудить чувства доброго, товарищеского отношения детей друг 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другу, взаимовыручки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честности, справедливости, умение заниматься в коллективе.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497363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                                                                   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Основной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Заключительный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05535" y="1268760"/>
            <a:ext cx="0" cy="11521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11960" y="1196752"/>
            <a:ext cx="0" cy="244827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164288" y="1196752"/>
            <a:ext cx="0" cy="31683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7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(с детьми):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2952328" cy="79208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70926"/>
            <a:ext cx="2952328" cy="453650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1970926"/>
            <a:ext cx="2952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забавы», «Будем мы зарядку делать...».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санках, катание с горки, хоккей.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«Спортсмены».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7136" y="836712"/>
            <a:ext cx="2595023" cy="79208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836712"/>
            <a:ext cx="2592288" cy="79208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7136" y="1970926"/>
            <a:ext cx="2595023" cy="453650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стихи про зимние виды спорта «Мы ждали зиму не напрасно...», «Надо спортом заниматься».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«Зима» при помощи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 зимой» с опорой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1970926"/>
            <a:ext cx="2592288" cy="19621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«Что такое олимпиада».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83668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2"/>
          </p:cNvCxnSpPr>
          <p:nvPr/>
        </p:nvCxnSpPr>
        <p:spPr>
          <a:xfrm flipH="1">
            <a:off x="4714647" y="1628800"/>
            <a:ext cx="1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668344" y="1635963"/>
            <a:ext cx="0" cy="208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82751"/>
            <a:ext cx="3816424" cy="113806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эстетическое развитие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04663"/>
            <a:ext cx="4032448" cy="111615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3816424" cy="136815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«Лыжник».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700808"/>
            <a:ext cx="4032448" cy="136815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С.Р. ИГРА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полезных продуктов»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2303748" y="1520815"/>
            <a:ext cx="0" cy="179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>
            <a:off x="6588224" y="1520814"/>
            <a:ext cx="0" cy="179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проекта (с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родителями):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«Совместные занятия спортом детей и родителей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зготовление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 для игрового макета «Зимний стадион».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332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МБДОУ Ойховский детский сад № 3 «Колокольчик»        Проект для детей 4-5 лет «Зимние виды спорта» </vt:lpstr>
      <vt:lpstr>Актуальность:</vt:lpstr>
      <vt:lpstr>Презентация PowerPoint</vt:lpstr>
      <vt:lpstr>    Цель проекта: приобщение детей к здоровому образу жизни через знакомство с зимними видами спорта.  </vt:lpstr>
      <vt:lpstr>          Задачи: 1.Образовательные: познакомить детей с зимними видами спорта.  Формировать представление о важности и пользе занятий спортом для здоровья. Формировать простейшие представления детей об Олимпийских играх. Обогащать словарный запас у детей. Развивать связную речь. Развивать физические качества детей. Развивать творческие способности детей в аппликации, рисовании.  2.Развивающие: развивать внимание, память, мышление, мелкую моторику.  3.Воспитательные: пробудить чувства доброго, товарищеского отношения детей друг к другу, взаимовыручки, честности, справедливости, умение заниматься в коллективе.     </vt:lpstr>
      <vt:lpstr>Этапы реализации проекта</vt:lpstr>
      <vt:lpstr>Выполнение проекта (с детьми):</vt:lpstr>
      <vt:lpstr>Презентация PowerPoint</vt:lpstr>
      <vt:lpstr>Выполнение проекта (с родителями):</vt:lpstr>
      <vt:lpstr>Презентация PowerPoint</vt:lpstr>
      <vt:lpstr>Аппликация «Лыжник»</vt:lpstr>
      <vt:lpstr>Беседа «Что такое олимпиада»</vt:lpstr>
      <vt:lpstr>Спортивные забавы на прогулке</vt:lpstr>
      <vt:lpstr>Шайбу...шайбу!</vt:lpstr>
      <vt:lpstr>Магазин полезных продуктов</vt:lpstr>
      <vt:lpstr>Наш зимний стадион!</vt:lpstr>
      <vt:lpstr>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МБДОУ Ойховский детский сад № 3 «Колокольчик»   Проект для детей 4-5 лет «Зимние виды спорта» </dc:title>
  <cp:lastModifiedBy>Пользователь Windows</cp:lastModifiedBy>
  <cp:revision>14</cp:revision>
  <dcterms:modified xsi:type="dcterms:W3CDTF">2021-02-07T14:05:34Z</dcterms:modified>
</cp:coreProperties>
</file>